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7" r:id="rId3"/>
    <p:sldId id="261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9E0EA-9AA5-479D-9076-9D395E065E79}" type="datetimeFigureOut">
              <a:rPr lang="en-GB" smtClean="0"/>
              <a:pPr/>
              <a:t>01/04/2018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32E7B-37FE-4E84-96DF-C249BB625F1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9A89-FDF9-40FA-9281-9EF572EAC63E}" type="datetimeFigureOut">
              <a:rPr lang="en-GB" smtClean="0"/>
              <a:pPr/>
              <a:t>01/04/2018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B2B4-5808-41A0-A704-0DC75F1AF6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9A89-FDF9-40FA-9281-9EF572EAC63E}" type="datetimeFigureOut">
              <a:rPr lang="en-GB" smtClean="0"/>
              <a:pPr/>
              <a:t>01/04/2018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B2B4-5808-41A0-A704-0DC75F1AF6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9A89-FDF9-40FA-9281-9EF572EAC63E}" type="datetimeFigureOut">
              <a:rPr lang="en-GB" smtClean="0"/>
              <a:pPr/>
              <a:t>01/04/2018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B2B4-5808-41A0-A704-0DC75F1AF6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9A89-FDF9-40FA-9281-9EF572EAC63E}" type="datetimeFigureOut">
              <a:rPr lang="en-GB" smtClean="0"/>
              <a:pPr/>
              <a:t>01/04/2018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B2B4-5808-41A0-A704-0DC75F1AF6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9A89-FDF9-40FA-9281-9EF572EAC63E}" type="datetimeFigureOut">
              <a:rPr lang="en-GB" smtClean="0"/>
              <a:pPr/>
              <a:t>01/04/2018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B2B4-5808-41A0-A704-0DC75F1AF6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9A89-FDF9-40FA-9281-9EF572EAC63E}" type="datetimeFigureOut">
              <a:rPr lang="en-GB" smtClean="0"/>
              <a:pPr/>
              <a:t>01/04/2018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B2B4-5808-41A0-A704-0DC75F1AF6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9A89-FDF9-40FA-9281-9EF572EAC63E}" type="datetimeFigureOut">
              <a:rPr lang="en-GB" smtClean="0"/>
              <a:pPr/>
              <a:t>01/04/2018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B2B4-5808-41A0-A704-0DC75F1AF6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9A89-FDF9-40FA-9281-9EF572EAC63E}" type="datetimeFigureOut">
              <a:rPr lang="en-GB" smtClean="0"/>
              <a:pPr/>
              <a:t>01/04/2018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B2B4-5808-41A0-A704-0DC75F1AF6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9A89-FDF9-40FA-9281-9EF572EAC63E}" type="datetimeFigureOut">
              <a:rPr lang="en-GB" smtClean="0"/>
              <a:pPr/>
              <a:t>01/04/2018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B2B4-5808-41A0-A704-0DC75F1AF6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9A89-FDF9-40FA-9281-9EF572EAC63E}" type="datetimeFigureOut">
              <a:rPr lang="en-GB" smtClean="0"/>
              <a:pPr/>
              <a:t>01/04/2018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B2B4-5808-41A0-A704-0DC75F1AF6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9A89-FDF9-40FA-9281-9EF572EAC63E}" type="datetimeFigureOut">
              <a:rPr lang="en-GB" smtClean="0"/>
              <a:pPr/>
              <a:t>01/04/2018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B2B4-5808-41A0-A704-0DC75F1AF6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39A89-FDF9-40FA-9281-9EF572EAC63E}" type="datetimeFigureOut">
              <a:rPr lang="en-GB" smtClean="0"/>
              <a:pPr/>
              <a:t>01/04/2018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AB2B4-5808-41A0-A704-0DC75F1AF67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C:\Users\User\Documents\My Documents\Sermons\luke24_34.jpg"/>
          <p:cNvPicPr>
            <a:picLocks noChangeAspect="1" noChangeArrowheads="1"/>
          </p:cNvPicPr>
          <p:nvPr/>
        </p:nvPicPr>
        <p:blipFill>
          <a:blip r:embed="rId2" cstate="print"/>
          <a:srcRect t="2677" b="6765"/>
          <a:stretch>
            <a:fillRect/>
          </a:stretch>
        </p:blipFill>
        <p:spPr bwMode="auto">
          <a:xfrm>
            <a:off x="0" y="0"/>
            <a:ext cx="9144000" cy="638132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11560" y="6237312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/>
              <a:t>Matthew</a:t>
            </a:r>
            <a:r>
              <a:rPr lang="en-GB" sz="3600" b="1" dirty="0" smtClean="0"/>
              <a:t> 28:1 - 10</a:t>
            </a:r>
            <a:endParaRPr lang="en-GB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He is risen – what has changed?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525963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His resurrection accomplishes our spiritual birth (1 Corinthians 15:45) </a:t>
            </a:r>
          </a:p>
          <a:p>
            <a:r>
              <a:rPr lang="en-GB" dirty="0" smtClean="0"/>
              <a:t>We are alive in Christ and now seated in heavenly places with Jesus (Ephesians 2:4 – 6)</a:t>
            </a:r>
          </a:p>
          <a:p>
            <a:r>
              <a:rPr lang="en-GB" dirty="0" smtClean="0"/>
              <a:t>Our justification before God is assured (Romans 4:25)</a:t>
            </a:r>
          </a:p>
          <a:p>
            <a:r>
              <a:rPr lang="en-GB" dirty="0" smtClean="0"/>
              <a:t>We can receive the Holy Spirit (John 7:39, Acts 2:32 – 33)</a:t>
            </a:r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He is risen – what has changed?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525963"/>
          </a:xfrm>
        </p:spPr>
        <p:txBody>
          <a:bodyPr>
            <a:normAutofit/>
          </a:bodyPr>
          <a:lstStyle/>
          <a:p>
            <a:r>
              <a:rPr lang="en-GB" dirty="0" smtClean="0"/>
              <a:t>We are now freed from our slavery to </a:t>
            </a:r>
          </a:p>
          <a:p>
            <a:pPr>
              <a:buNone/>
            </a:pPr>
            <a:r>
              <a:rPr lang="en-GB" dirty="0" smtClean="0"/>
              <a:t>	sin (Romans 6:7 – 8)</a:t>
            </a:r>
          </a:p>
          <a:p>
            <a:pPr>
              <a:buNone/>
            </a:pPr>
            <a:r>
              <a:rPr lang="en-GB" dirty="0" smtClean="0"/>
              <a:t>	death (Romans 8:11)</a:t>
            </a:r>
          </a:p>
          <a:p>
            <a:pPr>
              <a:buNone/>
            </a:pPr>
            <a:r>
              <a:rPr lang="en-GB" dirty="0" smtClean="0"/>
              <a:t>	the devil (Hebrews 2:14 – 15)</a:t>
            </a:r>
          </a:p>
          <a:p>
            <a:r>
              <a:rPr lang="en-GB" dirty="0" smtClean="0"/>
              <a:t>We will have resurrection bodies (Philippians 3:20 – 21)</a:t>
            </a:r>
          </a:p>
          <a:p>
            <a:r>
              <a:rPr lang="en-GB" dirty="0" smtClean="0"/>
              <a:t>One day God will transform all of creation (1 Corinthians 15:20 – 28)</a:t>
            </a:r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He is risen – what has changed?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4006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GB" b="1" dirty="0" smtClean="0"/>
              <a:t>OUR RESPONSE</a:t>
            </a:r>
          </a:p>
          <a:p>
            <a:r>
              <a:rPr lang="en-GB" dirty="0" smtClean="0"/>
              <a:t>Rejoice that Jesus defeated death, sin </a:t>
            </a:r>
            <a:r>
              <a:rPr lang="en-GB" smtClean="0"/>
              <a:t>and </a:t>
            </a:r>
            <a:r>
              <a:rPr lang="en-GB" smtClean="0"/>
              <a:t>hell </a:t>
            </a:r>
            <a:r>
              <a:rPr lang="en-GB" dirty="0" smtClean="0"/>
              <a:t>– and so can we</a:t>
            </a:r>
          </a:p>
          <a:p>
            <a:r>
              <a:rPr lang="en-GB" dirty="0" smtClean="0"/>
              <a:t>Rejoice that the power that raised Jesus from the dead is available to us</a:t>
            </a:r>
          </a:p>
          <a:p>
            <a:r>
              <a:rPr lang="en-GB" dirty="0" smtClean="0"/>
              <a:t>Rejoice that we can have a relationship with Almighty God</a:t>
            </a:r>
          </a:p>
          <a:p>
            <a:r>
              <a:rPr lang="en-GB" dirty="0" smtClean="0"/>
              <a:t>Rejoice that we have a living Saviour who is with us by His Spirit forever</a:t>
            </a:r>
          </a:p>
          <a:p>
            <a:r>
              <a:rPr lang="en-GB" dirty="0" smtClean="0"/>
              <a:t>Rejoice that our Saviour is returning for us and will create a new earth and heaven </a:t>
            </a:r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163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L</vt:lpstr>
      <vt:lpstr>He is risen – what has changed?</vt:lpstr>
      <vt:lpstr>He is risen – what has changed?</vt:lpstr>
      <vt:lpstr>He is risen – what has changed?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15</cp:revision>
  <dcterms:created xsi:type="dcterms:W3CDTF">2014-04-09T13:04:23Z</dcterms:created>
  <dcterms:modified xsi:type="dcterms:W3CDTF">2018-04-01T07:16:43Z</dcterms:modified>
</cp:coreProperties>
</file>